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9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8" r:id="rId11"/>
    <p:sldId id="267" r:id="rId12"/>
    <p:sldId id="265" r:id="rId13"/>
    <p:sldId id="266" r:id="rId14"/>
    <p:sldId id="270" r:id="rId15"/>
  </p:sldIdLst>
  <p:sldSz cx="9144000" cy="6858000" type="screen4x3"/>
  <p:notesSz cx="6797675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JqRbp7LYNlxOdBEILvSFw==" hashData="e1kHwpYh77OI+zWZMDgHopUjmg8WsevMX0Lvebve0aKx1bIW1ybAr0qu/oKfUwmkDfKcNELyxGqGpOwMRk0r7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33"/>
    <a:srgbClr val="CC3399"/>
    <a:srgbClr val="000099"/>
    <a:srgbClr val="0066CC"/>
    <a:srgbClr val="FF330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41" autoAdjust="0"/>
    <p:restoredTop sz="94660"/>
  </p:normalViewPr>
  <p:slideViewPr>
    <p:cSldViewPr>
      <p:cViewPr varScale="1">
        <p:scale>
          <a:sx n="70" d="100"/>
          <a:sy n="70" d="100"/>
        </p:scale>
        <p:origin x="180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2"/>
          </p:nvPr>
        </p:nvSpPr>
        <p:spPr>
          <a:xfrm>
            <a:off x="1075" y="9532387"/>
            <a:ext cx="6796600" cy="399013"/>
          </a:xfrm>
          <a:prstGeom prst="rect">
            <a:avLst/>
          </a:prstGeom>
        </p:spPr>
        <p:txBody>
          <a:bodyPr/>
          <a:lstStyle>
            <a:lvl1pPr algn="ctr">
              <a:defRPr b="1" i="1">
                <a:solidFill>
                  <a:srgbClr val="0000FF"/>
                </a:solidFill>
              </a:defRPr>
            </a:lvl1pPr>
          </a:lstStyle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5575425" y="9549330"/>
            <a:ext cx="1192088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896A5-86CB-412A-9309-DB2611331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12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4"/>
          </p:nvPr>
        </p:nvSpPr>
        <p:spPr>
          <a:xfrm>
            <a:off x="0" y="9566275"/>
            <a:ext cx="6797675" cy="365125"/>
          </a:xfrm>
          <a:prstGeom prst="rect">
            <a:avLst/>
          </a:prstGeom>
        </p:spPr>
        <p:txBody>
          <a:bodyPr/>
          <a:lstStyle>
            <a:lvl1pPr algn="ctr">
              <a:defRPr b="1" i="1">
                <a:solidFill>
                  <a:srgbClr val="0000FF"/>
                </a:solidFill>
              </a:defRPr>
            </a:lvl1pPr>
          </a:lstStyle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5"/>
          </p:nvPr>
        </p:nvSpPr>
        <p:spPr>
          <a:xfrm>
            <a:off x="5618021" y="9532387"/>
            <a:ext cx="1192088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896A5-86CB-412A-9309-DB2611331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53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9963"/>
            <a:ext cx="5438775" cy="39100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0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b="1" i="1">
                <a:solidFill>
                  <a:srgbClr val="0000FF"/>
                </a:solidFill>
              </a:defRPr>
            </a:lvl1pPr>
          </a:lstStyle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0"/>
            <a:ext cx="1192088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896A5-86CB-412A-9309-DB2611331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b="1" i="1">
                <a:solidFill>
                  <a:srgbClr val="0000FF"/>
                </a:solidFill>
              </a:defRPr>
            </a:lvl1pPr>
          </a:lstStyle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0"/>
            <a:ext cx="1192088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896A5-86CB-412A-9309-DB2611331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b="1" i="1">
                <a:solidFill>
                  <a:srgbClr val="0000FF"/>
                </a:solidFill>
              </a:defRPr>
            </a:lvl1pPr>
          </a:lstStyle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0"/>
            <a:ext cx="1192088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896A5-86CB-412A-9309-DB2611331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5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b="1" i="1">
                <a:solidFill>
                  <a:srgbClr val="0000FF"/>
                </a:solidFill>
              </a:defRPr>
            </a:lvl1pPr>
          </a:lstStyle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356350"/>
            <a:ext cx="1192088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2A896A5-86CB-412A-9309-DB2611331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604"/>
            <a:ext cx="9144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16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16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16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27576"/>
            <a:ext cx="91440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GB" sz="8000" i="1" dirty="0" err="1" smtClean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poe</a:t>
            </a:r>
            <a:r>
              <a:rPr lang="mt-MT" sz="8000" i="1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ż</a:t>
            </a:r>
            <a:r>
              <a:rPr lang="en-GB" sz="8000" i="1" dirty="0" err="1" smtClean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ija</a:t>
            </a:r>
            <a:endParaRPr lang="en-GB" sz="6000" i="1" dirty="0">
              <a:solidFill>
                <a:srgbClr val="3399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5000"/>
              </a:lnSpc>
            </a:pPr>
            <a:r>
              <a:rPr lang="en-GB" sz="4800" i="1" dirty="0" err="1" smtClean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GB" sz="4800" i="1" dirty="0" smtClean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algn="ctr">
              <a:lnSpc>
                <a:spcPts val="5000"/>
              </a:lnSpc>
            </a:pPr>
            <a:r>
              <a:rPr lang="en-GB" sz="4800" b="1" i="1" dirty="0" smtClean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Trevor Zahra</a:t>
            </a:r>
            <a:endParaRPr lang="en-US" sz="4800" b="1" i="1" dirty="0">
              <a:solidFill>
                <a:srgbClr val="3399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 l="2645" t="54805"/>
          <a:stretch>
            <a:fillRect/>
          </a:stretch>
        </p:blipFill>
        <p:spPr bwMode="auto">
          <a:xfrm>
            <a:off x="7215206" y="4216417"/>
            <a:ext cx="1928794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http://cdn7.fotosearch.com/bthumb/SUE/SUE108/FRBW02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9271" y="500042"/>
            <a:ext cx="1906133" cy="2000264"/>
          </a:xfrm>
          <a:prstGeom prst="rect">
            <a:avLst/>
          </a:prstGeom>
          <a:noFill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 l="3125" r="3606" b="48778"/>
          <a:stretch>
            <a:fillRect/>
          </a:stretch>
        </p:blipFill>
        <p:spPr bwMode="auto">
          <a:xfrm flipH="1">
            <a:off x="0" y="0"/>
            <a:ext cx="1847856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928794" y="2000240"/>
            <a:ext cx="58579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Ziti Mandy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ġita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Dun Bert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il-kappillan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Waslu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Ħadd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filgħodu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Fis-sagħtejn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kienu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Milan.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906362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Sebħu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Tnejn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ġol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-belt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Vjenna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Iżda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xejn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tilfu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ħin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għaxija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kienu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Munich,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Stutgart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Frankfurt u Berlin!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://www.letsgo-europe.com/austria/vienna/vienna17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7358018" y="357166"/>
            <a:ext cx="1785982" cy="1339487"/>
          </a:xfrm>
          <a:prstGeom prst="rect">
            <a:avLst/>
          </a:prstGeom>
          <a:noFill/>
        </p:spPr>
      </p:pic>
      <p:pic>
        <p:nvPicPr>
          <p:cNvPr id="8196" name="Picture 4" descr="http://www.world-guides.com/images/munich/munich_old_town_hall_toy_m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1928802"/>
            <a:ext cx="1785918" cy="1381111"/>
          </a:xfrm>
          <a:prstGeom prst="rect">
            <a:avLst/>
          </a:prstGeom>
          <a:noFill/>
        </p:spPr>
      </p:pic>
      <p:pic>
        <p:nvPicPr>
          <p:cNvPr id="8198" name="Picture 6" descr="http://www.gpsmycity.com/img/gd_app/249-1.jpg"/>
          <p:cNvPicPr>
            <a:picLocks noChangeAspect="1" noChangeArrowheads="1"/>
          </p:cNvPicPr>
          <p:nvPr/>
        </p:nvPicPr>
        <p:blipFill>
          <a:blip r:embed="rId4"/>
          <a:srcRect t="23784" b="26215"/>
          <a:stretch>
            <a:fillRect/>
          </a:stretch>
        </p:blipFill>
        <p:spPr bwMode="auto">
          <a:xfrm>
            <a:off x="0" y="4214818"/>
            <a:ext cx="2667000" cy="2000264"/>
          </a:xfrm>
          <a:prstGeom prst="rect">
            <a:avLst/>
          </a:prstGeom>
          <a:noFill/>
        </p:spPr>
      </p:pic>
      <p:pic>
        <p:nvPicPr>
          <p:cNvPr id="8200" name="Picture 8" descr="http://www.fecielo.com/wp-content/uploads/2009/04/cathedral-of-cologne-and-hohenzollern-bridge-are-two-significant-landmarks-in-cologne-germany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2714612" y="3695700"/>
            <a:ext cx="3500462" cy="2324308"/>
          </a:xfrm>
          <a:prstGeom prst="rect">
            <a:avLst/>
          </a:prstGeom>
          <a:noFill/>
        </p:spPr>
      </p:pic>
      <p:pic>
        <p:nvPicPr>
          <p:cNvPr id="8202" name="Picture 10" descr="http://www.world-guides.com/images/berlin/reichstag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4143380"/>
            <a:ext cx="2857488" cy="225301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7224" y="906362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Wiċċha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vampa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zija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Mandy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Tiġri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tagħqad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daqs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żugraga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Klikk-klikk-klikk-ritratt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war’ieħor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ruħha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ġo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nofs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Praga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170" name="Picture 2" descr="http://www.sightseeingsam.com/wp-content/uploads/2011/06/PragueChasBridgeToCastleF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476601"/>
            <a:ext cx="4500594" cy="3381399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3125" r="3606" b="48778"/>
          <a:stretch>
            <a:fillRect/>
          </a:stretch>
        </p:blipFill>
        <p:spPr bwMode="auto">
          <a:xfrm>
            <a:off x="7425408" y="1"/>
            <a:ext cx="1718591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5802" y="834924"/>
            <a:ext cx="6286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t-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trejn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sejjer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dejjem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sejjer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“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Dritt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Warsaw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nivvjaġġaw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Ġa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rajnieh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Tlaqnieh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warajna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ġbidna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Krakaw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!”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www.world-guides.com/images/warsaw/warsaw_palace_of_cul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3759" y="214290"/>
            <a:ext cx="2057397" cy="2857496"/>
          </a:xfrm>
          <a:prstGeom prst="rect">
            <a:avLst/>
          </a:prstGeom>
          <a:noFill/>
        </p:spPr>
      </p:pic>
      <p:pic>
        <p:nvPicPr>
          <p:cNvPr id="6148" name="Picture 4" descr="http://www.venere.com/blog/images/landmark-krako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009" y="3861048"/>
            <a:ext cx="3762991" cy="2505078"/>
          </a:xfrm>
          <a:prstGeom prst="rect">
            <a:avLst/>
          </a:prstGeom>
          <a:noFill/>
        </p:spPr>
      </p:pic>
      <p:pic>
        <p:nvPicPr>
          <p:cNvPr id="6150" name="Picture 6" descr="Amtrak train, San Juan Islands Washington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14755"/>
            <a:ext cx="4820546" cy="3141595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7224" y="906362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Ħadu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l-breakfast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Ungerija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F’Moska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kielu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ikla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bnina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Min-North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xtraw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semi-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freddo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għaxija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raqdu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ċ-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Ċina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122" name="Picture 2" descr="http://www.destinationguidebudapest.com/wp-content/uploads/2010/02/Parliament_Building_Hungary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6215074" y="428603"/>
            <a:ext cx="2928926" cy="1579845"/>
          </a:xfrm>
          <a:prstGeom prst="rect">
            <a:avLst/>
          </a:prstGeom>
          <a:noFill/>
        </p:spPr>
      </p:pic>
      <p:pic>
        <p:nvPicPr>
          <p:cNvPr id="5126" name="Picture 6" descr="http://static.ddmcdn.com/gif/landmarks-in-shape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98" y="4000528"/>
            <a:ext cx="4643430" cy="2786058"/>
          </a:xfrm>
          <a:prstGeom prst="rect">
            <a:avLst/>
          </a:prstGeom>
          <a:noFill/>
        </p:spPr>
      </p:pic>
      <p:pic>
        <p:nvPicPr>
          <p:cNvPr id="5128" name="Picture 8" descr="http://www.topchinatravel.com/pic/city/beijing/attractions/badaling-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554149"/>
            <a:ext cx="3071802" cy="2303851"/>
          </a:xfrm>
          <a:prstGeom prst="rect">
            <a:avLst/>
          </a:prstGeom>
          <a:noFill/>
        </p:spPr>
      </p:pic>
      <p:pic>
        <p:nvPicPr>
          <p:cNvPr id="5130" name="Picture 10" descr="http://www.bbcgoodfood.com/recipes/1100/images/1100_MEDIU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54" y="3429000"/>
            <a:ext cx="2428892" cy="2208084"/>
          </a:xfrm>
          <a:prstGeom prst="rect">
            <a:avLst/>
          </a:prstGeom>
          <a:noFill/>
          <a:ln w="38100">
            <a:solidFill>
              <a:srgbClr val="CC3399"/>
            </a:solidFill>
          </a:ln>
        </p:spPr>
      </p:pic>
      <p:pic>
        <p:nvPicPr>
          <p:cNvPr id="5132" name="Picture 12" descr="http://www.world-guides.com/images/moscow/moscow_st_basil_cathedral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2143116"/>
            <a:ext cx="1581841" cy="2214578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1538" y="922455"/>
            <a:ext cx="61436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il-ġmiel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,”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iz-zija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qalet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Biex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seb’għajnejn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!”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Għalkemm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qattgħet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il-ġita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Nofs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fil-kowċ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nofs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fit-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trejn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!) 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ġiet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lur’għarqana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xraba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b’nifisha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daqsxejn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fgat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Iżda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qalet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f’dil-ġita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Kważi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dinja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kollha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rat! 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 l="28365" t="43386" r="1936" b="27513"/>
          <a:stretch>
            <a:fillRect/>
          </a:stretch>
        </p:blipFill>
        <p:spPr bwMode="auto">
          <a:xfrm>
            <a:off x="6572264" y="3214686"/>
            <a:ext cx="2571768" cy="2927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7224" y="928670"/>
            <a:ext cx="6429420" cy="235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għalhekk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għas-sena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dieħla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Ġa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ppjanat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iz-zija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Mandy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sajf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tmur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tqattgħu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kollu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Għall-mistrieħ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ġo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flat ix-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Xlendi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074" name="Picture 2" descr="http://www.hotelsanandrea.com/wp-content/gallery/frontpage/xlendi-bay-from-t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419587"/>
            <a:ext cx="3857652" cy="2889733"/>
          </a:xfrm>
          <a:prstGeom prst="rect">
            <a:avLst/>
          </a:prstGeom>
          <a:noFill/>
        </p:spPr>
      </p:pic>
      <p:pic>
        <p:nvPicPr>
          <p:cNvPr id="3076" name="Picture 4" descr="http://www.maltavista.net/img/photo/images/yc_xlend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419586"/>
            <a:ext cx="3857652" cy="2835375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http://cdn7.fotosearch.com/bthumb/SUE/SUE108/FRBW02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9271" y="500042"/>
            <a:ext cx="1906133" cy="2000264"/>
          </a:xfrm>
          <a:prstGeom prst="rect">
            <a:avLst/>
          </a:prstGeom>
          <a:noFill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 l="3125" r="3606" b="48778"/>
          <a:stretch>
            <a:fillRect/>
          </a:stretch>
        </p:blipFill>
        <p:spPr bwMode="auto">
          <a:xfrm flipH="1">
            <a:off x="0" y="0"/>
            <a:ext cx="1847856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 l="2645" t="54805"/>
          <a:stretch>
            <a:fillRect/>
          </a:stretch>
        </p:blipFill>
        <p:spPr bwMode="auto">
          <a:xfrm>
            <a:off x="7215206" y="4214818"/>
            <a:ext cx="1928794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928794" y="2000240"/>
            <a:ext cx="58579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Ziti Mandy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ġita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Dun Bert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il-kappillan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Waslu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Ħadd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filgħodu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Fis-sagħtejn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kienu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Milan.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86578" y="1857364"/>
            <a:ext cx="2286016" cy="1938992"/>
          </a:xfrm>
          <a:prstGeom prst="rect">
            <a:avLst/>
          </a:prstGeom>
          <a:solidFill>
            <a:schemeClr val="tx2">
              <a:lumMod val="20000"/>
              <a:lumOff val="80000"/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err="1" smtClean="0">
                <a:solidFill>
                  <a:srgbClr val="0000FF"/>
                </a:solidFill>
                <a:latin typeface="Maltime New Rom" pitchFamily="18" charset="0"/>
              </a:rPr>
              <a:t>Strofa</a:t>
            </a:r>
            <a:endParaRPr lang="en-GB" sz="4800" b="1" dirty="0" smtClean="0">
              <a:solidFill>
                <a:srgbClr val="0000FF"/>
              </a:solidFill>
              <a:latin typeface="Maltime New Rom" pitchFamily="18" charset="0"/>
            </a:endParaRPr>
          </a:p>
          <a:p>
            <a:pPr algn="ctr"/>
            <a:r>
              <a:rPr lang="en-GB" sz="3200" b="1" dirty="0" err="1">
                <a:solidFill>
                  <a:srgbClr val="0000FF"/>
                </a:solidFill>
                <a:latin typeface="Maltime New Rom" pitchFamily="18" charset="0"/>
              </a:rPr>
              <a:t>t</a:t>
            </a:r>
            <a:r>
              <a:rPr lang="en-GB" sz="3200" b="1" dirty="0" err="1" smtClean="0">
                <a:solidFill>
                  <a:srgbClr val="0000FF"/>
                </a:solidFill>
                <a:latin typeface="Maltime New Rom" pitchFamily="18" charset="0"/>
              </a:rPr>
              <a:t>a</a:t>
            </a:r>
            <a:r>
              <a:rPr lang="en-GB" sz="3200" b="1" dirty="0" smtClean="0">
                <a:solidFill>
                  <a:srgbClr val="0000FF"/>
                </a:solidFill>
                <a:latin typeface="Maltime New Rom" pitchFamily="18" charset="0"/>
              </a:rPr>
              <a:t>’ 4 </a:t>
            </a:r>
            <a:r>
              <a:rPr lang="en-GB" sz="3200" b="1" dirty="0" err="1" smtClean="0">
                <a:solidFill>
                  <a:srgbClr val="0000FF"/>
                </a:solidFill>
                <a:latin typeface="Maltime New Rom" pitchFamily="18" charset="0"/>
              </a:rPr>
              <a:t>versi</a:t>
            </a:r>
            <a:r>
              <a:rPr lang="en-GB" sz="3200" b="1" dirty="0" smtClean="0">
                <a:solidFill>
                  <a:srgbClr val="0000FF"/>
                </a:solidFill>
                <a:latin typeface="Maltime New Rom" pitchFamily="18" charset="0"/>
              </a:rPr>
              <a:t> – </a:t>
            </a:r>
          </a:p>
          <a:p>
            <a:pPr algn="ctr"/>
            <a:r>
              <a:rPr lang="en-GB" sz="4000" b="1" i="1" dirty="0" err="1" smtClean="0">
                <a:solidFill>
                  <a:srgbClr val="0000FF"/>
                </a:solidFill>
                <a:latin typeface="Maltime New Rom" pitchFamily="18" charset="0"/>
              </a:rPr>
              <a:t>kwartina</a:t>
            </a:r>
            <a:endParaRPr lang="en-US" sz="4000" b="1" i="1" dirty="0">
              <a:solidFill>
                <a:srgbClr val="0000FF"/>
              </a:solidFill>
              <a:latin typeface="Maltime New Rom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4282" y="1214422"/>
            <a:ext cx="58579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Ziti Mandy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ġita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Dun Bert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il-kappillan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Waslu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Ħadd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filgħodu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Fis-sagħtejn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kienu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Milan.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5715008" y="1071546"/>
            <a:ext cx="1214446" cy="2643206"/>
          </a:xfrm>
          <a:prstGeom prst="righ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8" y="1263552"/>
            <a:ext cx="571504" cy="2308324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algn="ctr"/>
            <a:r>
              <a:rPr lang="mt-MT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Ċ</a:t>
            </a:r>
            <a:endParaRPr lang="en-GB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4314" y="4714884"/>
            <a:ext cx="85725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l-kliem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kappil</a:t>
            </a:r>
            <a:r>
              <a:rPr lang="en-US" sz="3200" u="sng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3200" u="sng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</a:p>
          <a:p>
            <a:r>
              <a:rPr lang="en-US" sz="3200" dirty="0" err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3200" dirty="0" err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irrimaw</a:t>
            </a:r>
            <a:r>
              <a:rPr lang="en-US" sz="32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jaqblu</a:t>
            </a:r>
            <a:r>
              <a:rPr lang="en-US" sz="2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</a:t>
            </a:r>
            <a:r>
              <a:rPr lang="en-US" sz="2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mt-MT" sz="2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ħ</a:t>
            </a:r>
            <a:r>
              <a:rPr lang="en-US" sz="2800" dirty="0" err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oss</a:t>
            </a:r>
            <a:r>
              <a:rPr lang="en-US" sz="2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dirty="0" err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rima</a:t>
            </a:r>
            <a:r>
              <a:rPr lang="en-US" sz="32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mqabb</a:t>
            </a:r>
            <a:r>
              <a:rPr lang="mt-MT" sz="3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ż</a:t>
            </a:r>
            <a:r>
              <a:rPr lang="en-US" sz="32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b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 </a:t>
            </a:r>
            <a:r>
              <a:rPr lang="mt-MT" sz="3200" b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Ċ</a:t>
            </a:r>
            <a:r>
              <a:rPr lang="en-US" sz="3200" b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endParaRPr lang="en-US" sz="32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57554" y="2357430"/>
            <a:ext cx="1714512" cy="158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786182" y="3429000"/>
            <a:ext cx="1071570" cy="1588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2107389" y="2821777"/>
            <a:ext cx="2500330" cy="1571636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3571868" y="4071942"/>
            <a:ext cx="1428760" cy="142876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52" y="879540"/>
            <a:ext cx="62150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ġi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Ma’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Dun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Bert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36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Ħadd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għo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sagħ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tejn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6000" b="1" spc="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Ġ</a:t>
            </a:r>
            <a:r>
              <a:rPr lang="en-GB" sz="6000" b="1" spc="6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endParaRPr lang="en-US" sz="6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15172" y="857232"/>
            <a:ext cx="22145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Maltime New Rom" pitchFamily="18" charset="0"/>
              </a:rPr>
              <a:t>= </a:t>
            </a:r>
            <a:r>
              <a:rPr lang="en-US" sz="3600" dirty="0" smtClean="0">
                <a:solidFill>
                  <a:srgbClr val="0000FF"/>
                </a:solidFill>
                <a:latin typeface="Maltime New Rom" pitchFamily="18" charset="0"/>
              </a:rPr>
              <a:t>8 </a:t>
            </a:r>
            <a:r>
              <a:rPr lang="en-US" sz="3600" dirty="0" err="1" smtClean="0">
                <a:solidFill>
                  <a:srgbClr val="0000FF"/>
                </a:solidFill>
                <a:latin typeface="Maltime New Rom" pitchFamily="18" charset="0"/>
              </a:rPr>
              <a:t>sillabi</a:t>
            </a:r>
            <a:endParaRPr lang="en-US" sz="3600" dirty="0" smtClean="0">
              <a:solidFill>
                <a:srgbClr val="0000FF"/>
              </a:solidFill>
              <a:latin typeface="Maltime New Rom" pitchFamily="18" charset="0"/>
            </a:endParaRPr>
          </a:p>
          <a:p>
            <a:r>
              <a:rPr lang="en-US" sz="3600" dirty="0" smtClean="0">
                <a:latin typeface="Maltime New Rom" pitchFamily="18" charset="0"/>
              </a:rPr>
              <a:t>= </a:t>
            </a:r>
            <a:r>
              <a:rPr lang="en-US" sz="3600" dirty="0" smtClean="0">
                <a:solidFill>
                  <a:srgbClr val="000099"/>
                </a:solidFill>
                <a:latin typeface="Maltime New Rom" pitchFamily="18" charset="0"/>
              </a:rPr>
              <a:t>7 </a:t>
            </a:r>
            <a:r>
              <a:rPr lang="en-US" sz="3600" dirty="0" err="1" smtClean="0">
                <a:solidFill>
                  <a:srgbClr val="000099"/>
                </a:solidFill>
                <a:latin typeface="Maltime New Rom" pitchFamily="18" charset="0"/>
              </a:rPr>
              <a:t>sillabi</a:t>
            </a:r>
            <a:endParaRPr lang="en-US" sz="3600" dirty="0" smtClean="0">
              <a:solidFill>
                <a:srgbClr val="000099"/>
              </a:solidFill>
              <a:latin typeface="Maltime New Rom" pitchFamily="18" charset="0"/>
            </a:endParaRPr>
          </a:p>
          <a:p>
            <a:r>
              <a:rPr lang="en-US" sz="3600" dirty="0" smtClean="0">
                <a:latin typeface="Maltime New Rom" pitchFamily="18" charset="0"/>
              </a:rPr>
              <a:t>= </a:t>
            </a:r>
            <a:r>
              <a:rPr lang="en-US" sz="3600" dirty="0" smtClean="0">
                <a:solidFill>
                  <a:srgbClr val="0000FF"/>
                </a:solidFill>
                <a:latin typeface="Maltime New Rom" pitchFamily="18" charset="0"/>
              </a:rPr>
              <a:t>8 </a:t>
            </a:r>
            <a:r>
              <a:rPr lang="en-US" sz="3600" dirty="0" err="1" smtClean="0">
                <a:solidFill>
                  <a:srgbClr val="0000FF"/>
                </a:solidFill>
                <a:latin typeface="Maltime New Rom" pitchFamily="18" charset="0"/>
              </a:rPr>
              <a:t>sillabi</a:t>
            </a:r>
            <a:endParaRPr lang="en-US" sz="3600" dirty="0" smtClean="0">
              <a:solidFill>
                <a:srgbClr val="0000FF"/>
              </a:solidFill>
              <a:latin typeface="Maltime New Rom" pitchFamily="18" charset="0"/>
            </a:endParaRPr>
          </a:p>
          <a:p>
            <a:r>
              <a:rPr lang="en-US" sz="3600" dirty="0" smtClean="0">
                <a:latin typeface="Maltime New Rom" pitchFamily="18" charset="0"/>
              </a:rPr>
              <a:t>= </a:t>
            </a:r>
            <a:r>
              <a:rPr lang="en-US" sz="3600" dirty="0" smtClean="0">
                <a:solidFill>
                  <a:srgbClr val="000099"/>
                </a:solidFill>
                <a:latin typeface="Maltime New Rom" pitchFamily="18" charset="0"/>
              </a:rPr>
              <a:t>7 </a:t>
            </a:r>
            <a:r>
              <a:rPr lang="en-US" sz="3600" dirty="0" err="1" smtClean="0">
                <a:solidFill>
                  <a:srgbClr val="000099"/>
                </a:solidFill>
                <a:latin typeface="Maltime New Rom" pitchFamily="18" charset="0"/>
              </a:rPr>
              <a:t>sillabi</a:t>
            </a:r>
            <a:endParaRPr lang="en-US" sz="3600" dirty="0">
              <a:solidFill>
                <a:srgbClr val="000099"/>
              </a:solidFill>
              <a:latin typeface="Maltime New Rom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286124"/>
            <a:ext cx="9144000" cy="1477328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Mela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t-</a:t>
            </a:r>
            <a:r>
              <a:rPr lang="en-GB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</a:t>
            </a:r>
            <a:r>
              <a:rPr lang="en-GB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tal-versi</a:t>
            </a:r>
            <a:r>
              <a:rPr lang="en-GB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GB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ewwel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t-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tielet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vers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GB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tat-</a:t>
            </a:r>
            <a:r>
              <a:rPr lang="en-GB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mienja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sz="3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OTTONARJI</a:t>
            </a:r>
            <a:endParaRPr lang="en-GB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t-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tieni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r-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raba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- </a:t>
            </a:r>
            <a:r>
              <a:rPr lang="en-GB" sz="30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tas-sebg</a:t>
            </a:r>
            <a:r>
              <a:rPr lang="mt-MT" sz="3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ħ</a:t>
            </a:r>
            <a:r>
              <a:rPr lang="en-GB" sz="30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GB" sz="3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SETTENARJI</a:t>
            </a:r>
            <a:endParaRPr lang="en-US" sz="3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92919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 it-tip ta’ </a:t>
            </a:r>
            <a:r>
              <a:rPr lang="en-GB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versi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nsibuh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f’kull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strofa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ta’ din </a:t>
            </a:r>
            <a:r>
              <a:rPr lang="en-GB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il-poe</a:t>
            </a:r>
            <a:r>
              <a:rPr lang="mt-MT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ż</a:t>
            </a:r>
            <a:r>
              <a:rPr lang="en-GB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ija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uiExpand="1" build="p"/>
      <p:bldP spid="5" grpId="0" uiExpand="1" build="p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55"/>
          <a:stretch/>
        </p:blipFill>
        <p:spPr>
          <a:xfrm>
            <a:off x="34270" y="-22895"/>
            <a:ext cx="4537730" cy="63792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9" b="701"/>
          <a:stretch/>
        </p:blipFill>
        <p:spPr>
          <a:xfrm>
            <a:off x="4499992" y="11435"/>
            <a:ext cx="4537730" cy="634491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mt-MT" smtClean="0"/>
              <a:t>Seminarju tal-Qalb ta’ Ġesù - Għawdex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896A5-86CB-412A-9309-DB261133188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599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435</Words>
  <Application>Microsoft Office PowerPoint</Application>
  <PresentationFormat>On-screen Show (4:3)</PresentationFormat>
  <Paragraphs>101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Maltime New Rom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Galea</dc:creator>
  <cp:keywords>Seminarju Minuri - Għawdex</cp:keywords>
  <cp:lastModifiedBy>Paul Galea</cp:lastModifiedBy>
  <cp:revision>45</cp:revision>
  <dcterms:created xsi:type="dcterms:W3CDTF">2012-07-24T13:51:35Z</dcterms:created>
  <dcterms:modified xsi:type="dcterms:W3CDTF">2013-10-28T21:51:19Z</dcterms:modified>
</cp:coreProperties>
</file>