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10/26/2013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mt/url?sa=i&amp;rct=j&amp;q=&amp;esrc=s&amp;frm=1&amp;source=images&amp;cd=&amp;cad=rja&amp;docid=jKShx5h-Gcqt1M&amp;tbnid=CNNZaWm_7tTX0M:&amp;ved=0CAUQjRw&amp;url=http://www.shutterpoint.com/Photos-ViewPhoto.cfm?id=654929&amp;ei=GutCUY-3LInCO5-egbgE&amp;bvm=bv.43828540,d.ZGU&amp;psig=AFQjCNH53vSwn8375RAo6g7nlbeCcOsMjg&amp;ust=1363426454281677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mt/url?sa=i&amp;rct=j&amp;q=&amp;esrc=s&amp;frm=1&amp;source=images&amp;cd=&amp;cad=rja&amp;docid=TN42YZJZH0L2pM&amp;tbnid=RJUZ8A8O6lO5OM:&amp;ved=0CAUQjRw&amp;url=http://www.123rf.com/photo_9499121_young-man-in-suit-offering-to-shake-the-hand.html&amp;ei=g-1CUd_0NMGvPK7YgNgB&amp;bvm=bv.43828540,d.ZGU&amp;psig=AFQjCNHsLEBFpm4oC2hrIW7LyzM8E0qGiw&amp;ust=136342705199991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mt/url?sa=i&amp;rct=j&amp;q=&amp;esrc=s&amp;frm=1&amp;source=images&amp;cd=&amp;cad=rja&amp;docid=jNQEJo_WdX5zWM&amp;tbnid=a2gsjDr0QLw8rM:&amp;ved=0CAUQjRw&amp;url=http://friends.wikia.com/wiki/Janice_Litman_Goralnik&amp;ei=7fpCUfvzLcfZPIqCgcAP&amp;bvm=bv.43828540,d.ZGU&amp;psig=AFQjCNGal9NjKVE5cvUwEyCPr5pFyx-2Tw&amp;ust=136343045563526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mt-MT" dirty="0" smtClean="0"/>
              <a:t>Ċensina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mt-MT" dirty="0" smtClean="0"/>
              <a:t>Ta’ Lino Spiteri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39551" y="4437112"/>
            <a:ext cx="48077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Ma</a:t>
            </a:r>
            <a:r>
              <a:rPr lang="mt-MT" sz="2400" b="1" dirty="0" smtClean="0"/>
              <a:t>ħduma minn Doreen Coleiro</a:t>
            </a:r>
          </a:p>
          <a:p>
            <a:r>
              <a:rPr lang="mt-MT" sz="2400" b="1" dirty="0" smtClean="0"/>
              <a:t>Skola Sekondarja San Anton</a:t>
            </a:r>
            <a:endParaRPr lang="en-GB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mt-MT" dirty="0" smtClean="0"/>
              <a:t>Għan ta’ din in-novella:</a:t>
            </a:r>
            <a:br>
              <a:rPr lang="mt-MT" dirty="0" smtClean="0"/>
            </a:br>
            <a:r>
              <a:rPr lang="mt-MT" dirty="0" smtClean="0"/>
              <a:t>(Agħżel it-Tajba)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389120"/>
          </a:xfrm>
        </p:spPr>
        <p:txBody>
          <a:bodyPr/>
          <a:lstStyle/>
          <a:p>
            <a:endParaRPr lang="mt-MT" dirty="0" smtClean="0"/>
          </a:p>
          <a:p>
            <a:r>
              <a:rPr lang="mt-MT" dirty="0" smtClean="0"/>
              <a:t>Jurina kif issir kampanja elettorali</a:t>
            </a:r>
          </a:p>
          <a:p>
            <a:endParaRPr lang="mt-MT" dirty="0" smtClean="0"/>
          </a:p>
          <a:p>
            <a:r>
              <a:rPr lang="mt-MT" dirty="0" smtClean="0"/>
              <a:t>Jrawwem kuxjenza soċjali</a:t>
            </a:r>
          </a:p>
          <a:p>
            <a:endParaRPr lang="mt-MT" dirty="0" smtClean="0"/>
          </a:p>
          <a:p>
            <a:r>
              <a:rPr lang="mt-MT" dirty="0" smtClean="0"/>
              <a:t>Jurina t-tjubija tal-kandidat. </a:t>
            </a:r>
            <a:endParaRPr lang="en-GB" dirty="0"/>
          </a:p>
        </p:txBody>
      </p:sp>
      <p:sp>
        <p:nvSpPr>
          <p:cNvPr id="4" name="Smiley Face 3"/>
          <p:cNvSpPr/>
          <p:nvPr/>
        </p:nvSpPr>
        <p:spPr>
          <a:xfrm>
            <a:off x="6084168" y="3284984"/>
            <a:ext cx="1296144" cy="93610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733880"/>
          </a:xfrm>
        </p:spPr>
        <p:txBody>
          <a:bodyPr/>
          <a:lstStyle/>
          <a:p>
            <a:endParaRPr lang="mt-MT" dirty="0" smtClean="0"/>
          </a:p>
          <a:p>
            <a:endParaRPr lang="mt-MT" dirty="0" smtClean="0"/>
          </a:p>
          <a:p>
            <a:endParaRPr lang="mt-MT" dirty="0" smtClean="0"/>
          </a:p>
          <a:p>
            <a:r>
              <a:rPr lang="mt-MT" dirty="0" smtClean="0"/>
              <a:t>Ġurdien magħlub                         Faqar ta’ Ċensina</a:t>
            </a:r>
          </a:p>
          <a:p>
            <a:endParaRPr lang="mt-MT" dirty="0" smtClean="0"/>
          </a:p>
          <a:p>
            <a:r>
              <a:rPr lang="mt-MT" dirty="0" smtClean="0"/>
              <a:t>Ġurdien annimal                          Hi ukoll qatt ma ġiet</a:t>
            </a:r>
          </a:p>
          <a:p>
            <a:pPr>
              <a:buNone/>
            </a:pPr>
            <a:r>
              <a:rPr lang="mt-MT" dirty="0" smtClean="0"/>
              <a:t>    mistkerraħ                                    irrispettata</a:t>
            </a:r>
          </a:p>
          <a:p>
            <a:pPr>
              <a:buNone/>
            </a:pPr>
            <a:endParaRPr lang="mt-MT" dirty="0" smtClean="0"/>
          </a:p>
          <a:p>
            <a:pPr>
              <a:buNone/>
            </a:pPr>
            <a:r>
              <a:rPr lang="mt-MT" dirty="0" smtClean="0"/>
              <a:t>L-awtur jasal biex joħloq paralleliżmu bejn il-mewt tal-ġurdien u l-għajbien ta’ Ċensina</a:t>
            </a:r>
            <a:endParaRPr lang="en-GB" dirty="0"/>
          </a:p>
        </p:txBody>
      </p:sp>
      <p:pic>
        <p:nvPicPr>
          <p:cNvPr id="16386" name="Picture 2" descr="http://cdn.blogs.sheknows.com/gardening.sheknows.com/2011/11/r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3776986" cy="2520280"/>
          </a:xfrm>
          <a:prstGeom prst="rect">
            <a:avLst/>
          </a:prstGeom>
          <a:noFill/>
        </p:spPr>
      </p:pic>
      <p:pic>
        <p:nvPicPr>
          <p:cNvPr id="16388" name="Picture 4" descr="http://www.shutterpoint.com/photos/A/654929-Happy-old-lady_view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764704"/>
            <a:ext cx="2870078" cy="2664296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>
            <a:off x="3707904" y="3573016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635896" y="4581128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://www.shutterpoint.com/photos/A/654929-Happy-old-lady_view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764704"/>
            <a:ext cx="2870078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dirty="0" smtClean="0"/>
              <a:t>Id-deputat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mt-MT" dirty="0" smtClean="0"/>
          </a:p>
          <a:p>
            <a:endParaRPr lang="mt-MT" dirty="0" smtClean="0"/>
          </a:p>
          <a:p>
            <a:r>
              <a:rPr lang="mt-MT" dirty="0" smtClean="0"/>
              <a:t>“</a:t>
            </a:r>
            <a:r>
              <a:rPr lang="mt-MT" dirty="0" smtClean="0">
                <a:solidFill>
                  <a:srgbClr val="FF0000"/>
                </a:solidFill>
              </a:rPr>
              <a:t>Għatxan għall-voti”</a:t>
            </a:r>
          </a:p>
          <a:p>
            <a:r>
              <a:rPr lang="mt-MT" dirty="0" smtClean="0"/>
              <a:t>Tgħallem l-arti ta’ kif jikkonvinċi lin-nies jivvotawlu</a:t>
            </a:r>
          </a:p>
          <a:p>
            <a:r>
              <a:rPr lang="mt-MT" b="1" dirty="0" smtClean="0"/>
              <a:t>Iżda meta jiltaqa’ ma’ Ċensina:</a:t>
            </a:r>
          </a:p>
          <a:p>
            <a:r>
              <a:rPr lang="mt-MT" dirty="0" smtClean="0">
                <a:solidFill>
                  <a:srgbClr val="FF0000"/>
                </a:solidFill>
              </a:rPr>
              <a:t>“Ilsienu twil u lablabi ħassu oħxon f’ħalqu u niexef fl-istess ħin.</a:t>
            </a:r>
            <a:r>
              <a:rPr lang="en-GB" dirty="0" smtClean="0">
                <a:solidFill>
                  <a:srgbClr val="FF0000"/>
                </a:solidFill>
              </a:rPr>
              <a:t>”</a:t>
            </a:r>
            <a:endParaRPr lang="mt-MT" dirty="0" smtClean="0">
              <a:solidFill>
                <a:srgbClr val="FF0000"/>
              </a:solidFill>
            </a:endParaRPr>
          </a:p>
          <a:p>
            <a:r>
              <a:rPr lang="mt-MT" b="1" dirty="0" smtClean="0"/>
              <a:t>X’effett toħloq  din il-frażi?</a:t>
            </a:r>
          </a:p>
          <a:p>
            <a:r>
              <a:rPr lang="mt-MT" dirty="0" smtClean="0"/>
              <a:t>Quddiem is-sitwazzjoni li jsib ruħu fiha, d-deputat jinsa l-interessi personali tiegħu u </a:t>
            </a:r>
            <a:r>
              <a:rPr lang="mt-MT" dirty="0" smtClean="0">
                <a:solidFill>
                  <a:srgbClr val="FF0000"/>
                </a:solidFill>
              </a:rPr>
              <a:t>“tħabat u rsista” </a:t>
            </a:r>
            <a:r>
              <a:rPr lang="mt-MT" dirty="0" smtClean="0"/>
              <a:t>għal Ċensina.</a:t>
            </a:r>
            <a:endParaRPr lang="en-GB" dirty="0"/>
          </a:p>
        </p:txBody>
      </p:sp>
      <p:pic>
        <p:nvPicPr>
          <p:cNvPr id="17410" name="Picture 2" descr="http://us.123rf.com/400wm/400/400/ruivalesousa/ruivalesousa1105/ruivalesousa110500182/9499121-young-man-in-suit-offering-to-shake-the-han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60648"/>
            <a:ext cx="2736304" cy="26838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t-MT" dirty="0" smtClean="0"/>
              <a:t>Lejn l-aħħar tan-novella id-deputat jerġa’ jibda jaħseb fil-voti.</a:t>
            </a:r>
          </a:p>
          <a:p>
            <a:endParaRPr lang="mt-MT" dirty="0" smtClean="0"/>
          </a:p>
          <a:p>
            <a:r>
              <a:rPr lang="mt-MT" dirty="0" smtClean="0"/>
              <a:t>Fil-bidu tan-novella naraw li kien qed jaħseb li jmur fuq bajja jnemmes </a:t>
            </a:r>
            <a:r>
              <a:rPr lang="mt-MT" dirty="0" smtClean="0">
                <a:solidFill>
                  <a:srgbClr val="FF0000"/>
                </a:solidFill>
              </a:rPr>
              <a:t>“in-nofshom imneżżgħin”</a:t>
            </a:r>
          </a:p>
          <a:p>
            <a:endParaRPr lang="mt-MT" dirty="0" smtClean="0"/>
          </a:p>
          <a:p>
            <a:r>
              <a:rPr lang="mt-MT" b="1" dirty="0" smtClean="0"/>
              <a:t>Din id-dgħufija tad-deputat, xi tħallina </a:t>
            </a:r>
            <a:r>
              <a:rPr lang="mt-MT" b="1" dirty="0" smtClean="0"/>
              <a:t>nissuspettaw </a:t>
            </a:r>
            <a:r>
              <a:rPr lang="mt-MT" b="1" dirty="0" smtClean="0"/>
              <a:t>fl-aħħar tan-novella?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t-MT" sz="4000" dirty="0" smtClean="0"/>
              <a:t>Kuntrast bejn Ċensina u </a:t>
            </a:r>
            <a:r>
              <a:rPr lang="mt-MT" sz="4000" dirty="0" smtClean="0"/>
              <a:t>l-ġara </a:t>
            </a:r>
            <a:r>
              <a:rPr lang="mt-MT" sz="4000" dirty="0" smtClean="0"/>
              <a:t>ta’ fuqha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mt-MT" b="1" dirty="0" smtClean="0"/>
              <a:t>Ċensina:</a:t>
            </a:r>
          </a:p>
          <a:p>
            <a:r>
              <a:rPr lang="mt-MT" dirty="0" smtClean="0"/>
              <a:t>Mara </a:t>
            </a:r>
            <a:r>
              <a:rPr lang="mt-MT" dirty="0" smtClean="0">
                <a:solidFill>
                  <a:srgbClr val="FF0000"/>
                </a:solidFill>
              </a:rPr>
              <a:t>“xiħa iżjed minn żmienha”</a:t>
            </a:r>
          </a:p>
          <a:p>
            <a:r>
              <a:rPr lang="mt-MT" dirty="0" smtClean="0"/>
              <a:t>Fqira  għax lanqas kienet qed tieħu l-għajnuna li kienet tagħha bi dritt</a:t>
            </a:r>
          </a:p>
          <a:p>
            <a:r>
              <a:rPr lang="mt-MT" dirty="0" smtClean="0"/>
              <a:t>Solitarja</a:t>
            </a:r>
            <a:r>
              <a:rPr lang="mt-MT" dirty="0" smtClean="0">
                <a:solidFill>
                  <a:srgbClr val="FF0000"/>
                </a:solidFill>
              </a:rPr>
              <a:t>: “għall-inqas dawk jekk ma jkellmukx lanqas, ma jħarsux lejk biċ-ċiera, almenu....lili ma jdejqunix”</a:t>
            </a:r>
          </a:p>
          <a:p>
            <a:r>
              <a:rPr lang="mt-MT" dirty="0" smtClean="0"/>
              <a:t>Ġenwina: </a:t>
            </a:r>
            <a:r>
              <a:rPr lang="mt-MT" dirty="0" smtClean="0">
                <a:solidFill>
                  <a:srgbClr val="FF0000"/>
                </a:solidFill>
              </a:rPr>
              <a:t>“Taqdini Sinjur? Lili  x’tista’ taqdini?” “u ħatfitlu id f’tagħha nixfin u bisithielu qabel laħaq ġibidha”</a:t>
            </a:r>
          </a:p>
          <a:p>
            <a:r>
              <a:rPr lang="mt-MT" dirty="0" smtClean="0"/>
              <a:t>Tant </a:t>
            </a:r>
            <a:r>
              <a:rPr lang="mt-MT" dirty="0" smtClean="0"/>
              <a:t>imweġġgħa </a:t>
            </a:r>
            <a:r>
              <a:rPr lang="mt-MT" dirty="0" smtClean="0"/>
              <a:t>li ma kienx fadlilha sentimenti x’turi: </a:t>
            </a:r>
            <a:r>
              <a:rPr lang="mt-MT" dirty="0" smtClean="0">
                <a:solidFill>
                  <a:srgbClr val="FF0000"/>
                </a:solidFill>
              </a:rPr>
              <a:t>“iżda ħsus ma deherx li kien </a:t>
            </a:r>
            <a:r>
              <a:rPr lang="mt-MT" dirty="0" smtClean="0">
                <a:solidFill>
                  <a:srgbClr val="FF0000"/>
                </a:solidFill>
              </a:rPr>
              <a:t>baqgħalha </a:t>
            </a:r>
            <a:r>
              <a:rPr lang="mt-MT" dirty="0" smtClean="0">
                <a:solidFill>
                  <a:srgbClr val="FF0000"/>
                </a:solidFill>
              </a:rPr>
              <a:t>x’turi”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ages4.wikia.nocookie.net/__cb20080903003319/friends/images/3/32/300px-Janic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60648"/>
            <a:ext cx="2419367" cy="21602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74168"/>
            <a:ext cx="8229600" cy="4983832"/>
          </a:xfrm>
        </p:spPr>
        <p:txBody>
          <a:bodyPr>
            <a:normAutofit/>
          </a:bodyPr>
          <a:lstStyle/>
          <a:p>
            <a:r>
              <a:rPr lang="mt-MT" b="1" dirty="0" smtClean="0"/>
              <a:t>Il-ġa</a:t>
            </a:r>
            <a:r>
              <a:rPr lang="en-GB" b="1" dirty="0" smtClean="0"/>
              <a:t>r</a:t>
            </a:r>
            <a:r>
              <a:rPr lang="mt-MT" b="1" dirty="0" smtClean="0"/>
              <a:t>a ta’ fuqha:</a:t>
            </a:r>
          </a:p>
          <a:p>
            <a:r>
              <a:rPr lang="mt-MT" u="sng" dirty="0" smtClean="0"/>
              <a:t>Vendikattiva</a:t>
            </a:r>
            <a:r>
              <a:rPr lang="mt-MT" dirty="0" smtClean="0"/>
              <a:t>  - qatlet il-ġrieden ta’ Ċensina, tifraħ bid-diżgrazzja li ġratilha: </a:t>
            </a:r>
            <a:r>
              <a:rPr lang="mt-MT" dirty="0" smtClean="0">
                <a:solidFill>
                  <a:srgbClr val="FF0000"/>
                </a:solidFill>
              </a:rPr>
              <a:t>“l-aqwa li ħlisna minnha.....Mank nistgħu nagħmlulhom bħalha lill-ġrieden kollha”</a:t>
            </a:r>
          </a:p>
          <a:p>
            <a:r>
              <a:rPr lang="mt-MT" u="sng" dirty="0" smtClean="0"/>
              <a:t>Moralment ħażina </a:t>
            </a:r>
            <a:r>
              <a:rPr lang="mt-MT" dirty="0" smtClean="0"/>
              <a:t>– tipprovoka lid-deputat: </a:t>
            </a:r>
            <a:r>
              <a:rPr lang="mt-MT" dirty="0" smtClean="0">
                <a:solidFill>
                  <a:srgbClr val="FF0000"/>
                </a:solidFill>
              </a:rPr>
              <a:t>“Poġġi ftit ħdejja, </a:t>
            </a:r>
            <a:r>
              <a:rPr lang="mt-MT" i="1" dirty="0" smtClean="0">
                <a:solidFill>
                  <a:srgbClr val="FF0000"/>
                </a:solidFill>
              </a:rPr>
              <a:t>relax a bit</a:t>
            </a:r>
            <a:r>
              <a:rPr lang="mt-MT" dirty="0" smtClean="0">
                <a:solidFill>
                  <a:srgbClr val="FF0000"/>
                </a:solidFill>
              </a:rPr>
              <a:t>. Illejla sieħbi l-</a:t>
            </a:r>
            <a:r>
              <a:rPr lang="mt-MT" i="1" dirty="0" smtClean="0">
                <a:solidFill>
                  <a:srgbClr val="FF0000"/>
                </a:solidFill>
              </a:rPr>
              <a:t>evening out </a:t>
            </a:r>
            <a:r>
              <a:rPr lang="mt-MT" dirty="0" smtClean="0">
                <a:solidFill>
                  <a:srgbClr val="FF0000"/>
                </a:solidFill>
              </a:rPr>
              <a:t>tiegħu, idum ma jiġi. Trid </a:t>
            </a:r>
            <a:r>
              <a:rPr lang="mt-MT" i="1" dirty="0" smtClean="0">
                <a:solidFill>
                  <a:srgbClr val="FF0000"/>
                </a:solidFill>
              </a:rPr>
              <a:t>drink </a:t>
            </a:r>
            <a:r>
              <a:rPr lang="mt-MT" dirty="0" smtClean="0">
                <a:solidFill>
                  <a:srgbClr val="FF0000"/>
                </a:solidFill>
              </a:rPr>
              <a:t>għall-kwiet miegħi?”</a:t>
            </a:r>
          </a:p>
          <a:p>
            <a:r>
              <a:rPr lang="mt-MT" u="sng" dirty="0" smtClean="0"/>
              <a:t>Opportunista</a:t>
            </a:r>
            <a:r>
              <a:rPr lang="mt-MT" dirty="0" smtClean="0"/>
              <a:t> – għall-kuntrarju ta’ Ċensina li se tivvotalu għax qed tistenna xi ħaġa lura: </a:t>
            </a:r>
            <a:r>
              <a:rPr lang="mt-MT" dirty="0" smtClean="0">
                <a:solidFill>
                  <a:srgbClr val="FF0000"/>
                </a:solidFill>
              </a:rPr>
              <a:t>“Qalli li  sema’  </a:t>
            </a:r>
            <a:r>
              <a:rPr lang="mt-MT" i="1" dirty="0" smtClean="0">
                <a:solidFill>
                  <a:srgbClr val="FF0000"/>
                </a:solidFill>
              </a:rPr>
              <a:t>you carry weight, </a:t>
            </a:r>
            <a:r>
              <a:rPr lang="mt-MT" dirty="0" smtClean="0">
                <a:solidFill>
                  <a:srgbClr val="FF0000"/>
                </a:solidFill>
              </a:rPr>
              <a:t>u nistgħu nsibuh f’li jinqalgħalna, </a:t>
            </a:r>
            <a:r>
              <a:rPr lang="mt-MT" i="1" dirty="0" smtClean="0">
                <a:solidFill>
                  <a:srgbClr val="FF0000"/>
                </a:solidFill>
              </a:rPr>
              <a:t>you never know...”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164</TotalTime>
  <Words>349</Words>
  <Application>Microsoft Office PowerPoint</Application>
  <PresentationFormat>On-screen Show (4:3)</PresentationFormat>
  <Paragraphs>46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Default Theme</vt:lpstr>
      <vt:lpstr>Ċensina</vt:lpstr>
      <vt:lpstr>Għan ta’ din in-novella: (Agħżel it-Tajba)</vt:lpstr>
      <vt:lpstr>PowerPoint Presentation</vt:lpstr>
      <vt:lpstr>Id-deputat</vt:lpstr>
      <vt:lpstr>PowerPoint Presentation</vt:lpstr>
      <vt:lpstr>Kuntrast bejn Ċensina u l-ġara ta’ fuqha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Ċensina</dc:title>
  <dc:creator>5730</dc:creator>
  <cp:lastModifiedBy>Claire Zerafa</cp:lastModifiedBy>
  <cp:revision>19</cp:revision>
  <dcterms:created xsi:type="dcterms:W3CDTF">2013-03-15T09:16:25Z</dcterms:created>
  <dcterms:modified xsi:type="dcterms:W3CDTF">2013-10-26T11:16:39Z</dcterms:modified>
</cp:coreProperties>
</file>