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10/26/2013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10/26/2013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10/26/2013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10/26/2013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10/26/2013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10/26/2013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10/26/2013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10/26/2013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10/26/2013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10/26/2013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10/26/2013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7C9B81F-C347-4BEF-BFDF-29C42F48304A}" type="datetimeFigureOut">
              <a:rPr lang="en-US" smtClean="0"/>
              <a:pPr/>
              <a:t>10/26/2013</a:t>
            </a:fld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err="1" smtClean="0"/>
              <a:t>Aqrali</a:t>
            </a:r>
            <a:r>
              <a:rPr lang="en-GB" dirty="0" smtClean="0"/>
              <a:t> xi </a:t>
            </a:r>
            <a:r>
              <a:rPr lang="mt-MT" dirty="0" smtClean="0"/>
              <a:t>ħaġa ġdida,qaltilha</a:t>
            </a:r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mt-MT" dirty="0" smtClean="0"/>
              <a:t>Clare Azzopardi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683568" y="4293096"/>
            <a:ext cx="53049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 smtClean="0"/>
              <a:t>Ma</a:t>
            </a:r>
            <a:r>
              <a:rPr lang="mt-MT" sz="2400" b="1" dirty="0" smtClean="0"/>
              <a:t>ħduma minn Ms Doreen Coleiro</a:t>
            </a:r>
          </a:p>
          <a:p>
            <a:r>
              <a:rPr lang="mt-MT" sz="2400" b="1" dirty="0" smtClean="0"/>
              <a:t>Skola Sekondarja San Anton</a:t>
            </a:r>
            <a:endParaRPr lang="en-GB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</p:spPr>
        <p:txBody>
          <a:bodyPr/>
          <a:lstStyle/>
          <a:p>
            <a:r>
              <a:rPr lang="mt-MT" dirty="0" smtClean="0"/>
              <a:t>Lina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968552"/>
          </a:xfrm>
        </p:spPr>
        <p:txBody>
          <a:bodyPr>
            <a:normAutofit fontScale="77500" lnSpcReduction="20000"/>
          </a:bodyPr>
          <a:lstStyle/>
          <a:p>
            <a:r>
              <a:rPr lang="mt-MT" dirty="0" smtClean="0"/>
              <a:t>Fejn twieldet?</a:t>
            </a:r>
          </a:p>
          <a:p>
            <a:pPr>
              <a:buNone/>
            </a:pPr>
            <a:r>
              <a:rPr lang="mt-MT" dirty="0" smtClean="0"/>
              <a:t>Twieldet </a:t>
            </a:r>
            <a:r>
              <a:rPr lang="mt-MT" dirty="0" smtClean="0">
                <a:solidFill>
                  <a:srgbClr val="FF0000"/>
                </a:solidFill>
              </a:rPr>
              <a:t>“f’kamra qisha l-ħarifa”</a:t>
            </a:r>
          </a:p>
          <a:p>
            <a:r>
              <a:rPr lang="mt-MT" dirty="0" smtClean="0"/>
              <a:t>Liema hi l-figura tat-taħdit imħaddma? Xi tfisser?</a:t>
            </a:r>
          </a:p>
          <a:p>
            <a:pPr>
              <a:buNone/>
            </a:pPr>
            <a:r>
              <a:rPr lang="mt-MT" dirty="0" smtClean="0">
                <a:solidFill>
                  <a:srgbClr val="FF0000"/>
                </a:solidFill>
              </a:rPr>
              <a:t>Similitudni. Bħalma fil-ħarifa tara ħafna weraq jiġru fit-toroq, hekk ukoll fil-kamra fejn twieldet Lina kien hemm ħafna folji tal-karti mxerrdin mal-kamra.</a:t>
            </a:r>
          </a:p>
          <a:p>
            <a:r>
              <a:rPr lang="mt-MT" dirty="0" smtClean="0"/>
              <a:t>F’liema ambjent trabbiet Lina?</a:t>
            </a:r>
          </a:p>
          <a:p>
            <a:pPr>
              <a:buNone/>
            </a:pPr>
            <a:r>
              <a:rPr lang="mt-MT" dirty="0" smtClean="0">
                <a:solidFill>
                  <a:srgbClr val="FF0000"/>
                </a:solidFill>
              </a:rPr>
              <a:t>“Lina trabbiet minn fuq xkaffa għal oħra”</a:t>
            </a:r>
          </a:p>
          <a:p>
            <a:r>
              <a:rPr lang="mt-MT" dirty="0" smtClean="0"/>
              <a:t>Liema hi l-figura tad-diskors imħaddma?</a:t>
            </a:r>
          </a:p>
          <a:p>
            <a:pPr>
              <a:buNone/>
            </a:pPr>
            <a:r>
              <a:rPr lang="mt-MT" dirty="0" smtClean="0">
                <a:solidFill>
                  <a:srgbClr val="FF0000"/>
                </a:solidFill>
              </a:rPr>
              <a:t>Metafora. Lina trabbiet f’ambjent fejn kien hemm ħafna kotba</a:t>
            </a:r>
          </a:p>
          <a:p>
            <a:r>
              <a:rPr lang="mt-MT" dirty="0" smtClean="0"/>
              <a:t>Meta mbagħad bdiet tikber Lina </a:t>
            </a:r>
            <a:r>
              <a:rPr lang="mt-MT" dirty="0" smtClean="0">
                <a:solidFill>
                  <a:srgbClr val="FF0000"/>
                </a:solidFill>
              </a:rPr>
              <a:t>“ngħalqet f’dinja ta’ kotba bħal skeletru magħluq f’tebut”.</a:t>
            </a:r>
          </a:p>
          <a:p>
            <a:r>
              <a:rPr lang="mt-MT" dirty="0" smtClean="0"/>
              <a:t>Liema hi l-figura tad-diskors imħaddma u x’effett trid toħloq biha l-awtriċi?</a:t>
            </a:r>
          </a:p>
          <a:p>
            <a:pPr>
              <a:buNone/>
            </a:pPr>
            <a:r>
              <a:rPr lang="mt-MT" dirty="0" smtClean="0">
                <a:solidFill>
                  <a:srgbClr val="FF0000"/>
                </a:solidFill>
              </a:rPr>
              <a:t>Similitudni. Kienet tinqata’ għaliha waħedha medhija fil-kotba biss.</a:t>
            </a:r>
          </a:p>
          <a:p>
            <a:pPr>
              <a:buNone/>
            </a:pPr>
            <a:endParaRPr lang="mt-MT" dirty="0" smtClean="0"/>
          </a:p>
          <a:p>
            <a:pPr>
              <a:buNone/>
            </a:pPr>
            <a:endParaRPr lang="mt-MT" dirty="0" smtClean="0"/>
          </a:p>
          <a:p>
            <a:endParaRPr lang="mt-MT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5184576"/>
          </a:xfrm>
        </p:spPr>
        <p:txBody>
          <a:bodyPr>
            <a:normAutofit fontScale="92500" lnSpcReduction="10000"/>
          </a:bodyPr>
          <a:lstStyle/>
          <a:p>
            <a:r>
              <a:rPr lang="mt-MT" dirty="0" smtClean="0"/>
              <a:t>L-awtriċi tagħtina deskrizzjoni fiżika ta’ Lina. Kif tiddeskriviha?</a:t>
            </a:r>
          </a:p>
          <a:p>
            <a:r>
              <a:rPr lang="mt-MT" dirty="0" smtClean="0">
                <a:solidFill>
                  <a:srgbClr val="FF0000"/>
                </a:solidFill>
              </a:rPr>
              <a:t>Xagħarha qasir ma’ rasha.</a:t>
            </a:r>
          </a:p>
          <a:p>
            <a:r>
              <a:rPr lang="mt-MT" dirty="0" smtClean="0">
                <a:solidFill>
                  <a:srgbClr val="FF0000"/>
                </a:solidFill>
              </a:rPr>
              <a:t>Tilbes dublett </a:t>
            </a:r>
            <a:r>
              <a:rPr lang="mt-MT" u="sng" dirty="0" smtClean="0">
                <a:solidFill>
                  <a:srgbClr val="FF0000"/>
                </a:solidFill>
              </a:rPr>
              <a:t>griż</a:t>
            </a:r>
            <a:r>
              <a:rPr lang="mt-MT" dirty="0" smtClean="0">
                <a:solidFill>
                  <a:srgbClr val="FF0000"/>
                </a:solidFill>
              </a:rPr>
              <a:t>  u flokk </a:t>
            </a:r>
            <a:r>
              <a:rPr lang="mt-MT" u="sng" dirty="0" smtClean="0">
                <a:solidFill>
                  <a:srgbClr val="FF0000"/>
                </a:solidFill>
              </a:rPr>
              <a:t>griż</a:t>
            </a:r>
            <a:r>
              <a:rPr lang="mt-MT" dirty="0" smtClean="0">
                <a:solidFill>
                  <a:srgbClr val="FF0000"/>
                </a:solidFill>
              </a:rPr>
              <a:t> jinqafel bil-buttuni </a:t>
            </a:r>
            <a:r>
              <a:rPr lang="mt-MT" u="sng" dirty="0" smtClean="0">
                <a:solidFill>
                  <a:srgbClr val="FF0000"/>
                </a:solidFill>
              </a:rPr>
              <a:t>griżi</a:t>
            </a:r>
            <a:r>
              <a:rPr lang="mt-MT" dirty="0" smtClean="0">
                <a:solidFill>
                  <a:srgbClr val="FF0000"/>
                </a:solidFill>
              </a:rPr>
              <a:t> quddiem.</a:t>
            </a:r>
          </a:p>
          <a:p>
            <a:r>
              <a:rPr lang="mt-MT" dirty="0" smtClean="0"/>
              <a:t>X’effett trid toħloq l-awtriċi bir-ripetizzjoni tal-kelma griż?</a:t>
            </a:r>
          </a:p>
          <a:p>
            <a:pPr>
              <a:buNone/>
            </a:pPr>
            <a:r>
              <a:rPr lang="mt-MT" dirty="0" smtClean="0">
                <a:solidFill>
                  <a:srgbClr val="FF0000"/>
                </a:solidFill>
              </a:rPr>
              <a:t>L-awtriċi trid turina li Lina kienet karattru sempliċi, ma tagħtix kas l-apparenza fiżika tagħha għaliex medhija f’affarijiet li għaliha huma ħafna aktar importanti.</a:t>
            </a:r>
          </a:p>
          <a:p>
            <a:r>
              <a:rPr lang="mt-MT" dirty="0" smtClean="0"/>
              <a:t>X’konsegwenzi ġabet magħha din l-attitudni u d-dehra fiżika tagħha?</a:t>
            </a:r>
          </a:p>
          <a:p>
            <a:pPr>
              <a:buNone/>
            </a:pPr>
            <a:r>
              <a:rPr lang="mt-MT" dirty="0" smtClean="0">
                <a:solidFill>
                  <a:srgbClr val="FF0000"/>
                </a:solidFill>
              </a:rPr>
              <a:t>Warrbet ukoll l-idea li xi darba tiżżewweġ kif xtaqu l-ġenituri tagħha.</a:t>
            </a:r>
          </a:p>
          <a:p>
            <a:pPr>
              <a:buNone/>
            </a:pPr>
            <a:endParaRPr lang="mt-MT" dirty="0" smtClean="0"/>
          </a:p>
          <a:p>
            <a:endParaRPr lang="en-GB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844824"/>
            <a:ext cx="8229600" cy="4389120"/>
          </a:xfrm>
        </p:spPr>
        <p:txBody>
          <a:bodyPr/>
          <a:lstStyle/>
          <a:p>
            <a:r>
              <a:rPr lang="en-GB" dirty="0" smtClean="0">
                <a:solidFill>
                  <a:srgbClr val="FF0000"/>
                </a:solidFill>
              </a:rPr>
              <a:t>“L-</a:t>
            </a:r>
            <a:r>
              <a:rPr lang="en-GB" dirty="0" err="1" smtClean="0">
                <a:solidFill>
                  <a:srgbClr val="FF0000"/>
                </a:solidFill>
              </a:rPr>
              <a:t>im</a:t>
            </a:r>
            <a:r>
              <a:rPr lang="mt-MT" dirty="0" smtClean="0">
                <a:solidFill>
                  <a:srgbClr val="FF0000"/>
                </a:solidFill>
              </a:rPr>
              <a:t>ħabba tagħha ma setgħet qatt tmiss lil xi raġel”</a:t>
            </a:r>
          </a:p>
          <a:p>
            <a:r>
              <a:rPr lang="mt-MT" dirty="0" smtClean="0"/>
              <a:t>Lejn xiex kienet indirizzata l-imħabba tagħha?</a:t>
            </a:r>
          </a:p>
          <a:p>
            <a:pPr>
              <a:buNone/>
            </a:pPr>
            <a:r>
              <a:rPr lang="mt-MT" dirty="0" smtClean="0">
                <a:solidFill>
                  <a:srgbClr val="FF0000"/>
                </a:solidFill>
              </a:rPr>
              <a:t>Iddedikat ħajjitha għall-kotba u l-kitba u l-ħolma tagħha kienet li taqra u tippubblika kitbiet ġodda anke t’awturi nisa.</a:t>
            </a:r>
          </a:p>
          <a:p>
            <a:r>
              <a:rPr lang="mt-MT" dirty="0" smtClean="0"/>
              <a:t>Meta missierha waqaf mix-xogħol uriet li kienet kapaċi tmexxi l-ħanut u l-istamperija waħedha.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692696"/>
            <a:ext cx="8229600" cy="5472608"/>
          </a:xfrm>
        </p:spPr>
        <p:txBody>
          <a:bodyPr/>
          <a:lstStyle/>
          <a:p>
            <a:pPr>
              <a:buNone/>
            </a:pPr>
            <a:r>
              <a:rPr lang="mt-MT" dirty="0" smtClean="0">
                <a:solidFill>
                  <a:schemeClr val="accent1">
                    <a:lumMod val="75000"/>
                  </a:schemeClr>
                </a:solidFill>
              </a:rPr>
              <a:t>Lina: Aqra xi ħaġa ġdida, pa, almenu.</a:t>
            </a:r>
          </a:p>
          <a:p>
            <a:pPr>
              <a:buNone/>
            </a:pPr>
            <a:r>
              <a:rPr lang="mt-MT" dirty="0" smtClean="0">
                <a:solidFill>
                  <a:schemeClr val="accent1">
                    <a:lumMod val="75000"/>
                  </a:schemeClr>
                </a:solidFill>
              </a:rPr>
              <a:t>Il-Missier: Dawn affarijiet li jien niddeċidihom.</a:t>
            </a:r>
          </a:p>
          <a:p>
            <a:pPr>
              <a:buNone/>
            </a:pPr>
            <a:r>
              <a:rPr lang="mt-MT" dirty="0" smtClean="0">
                <a:solidFill>
                  <a:schemeClr val="accent1">
                    <a:lumMod val="75000"/>
                  </a:schemeClr>
                </a:solidFill>
              </a:rPr>
              <a:t>Lina: Jew ħalli lili naqrah! Ħallini naqra xi ħaġa ġdida! Ngħidlek x’naħseb!</a:t>
            </a:r>
          </a:p>
          <a:p>
            <a:pPr>
              <a:buNone/>
            </a:pPr>
            <a:r>
              <a:rPr lang="mt-MT" dirty="0" smtClean="0">
                <a:solidFill>
                  <a:schemeClr val="accent1">
                    <a:lumMod val="75000"/>
                  </a:schemeClr>
                </a:solidFill>
              </a:rPr>
              <a:t>Il-Missier: X’taħseb int mhux se jagħmilna sinjuri.</a:t>
            </a:r>
          </a:p>
          <a:p>
            <a:pPr>
              <a:buNone/>
            </a:pPr>
            <a:r>
              <a:rPr lang="mt-MT" dirty="0" smtClean="0">
                <a:solidFill>
                  <a:schemeClr val="accent1">
                    <a:lumMod val="75000"/>
                  </a:schemeClr>
                </a:solidFill>
              </a:rPr>
              <a:t>Lina: Int ma, int qatt ma titkellem f’mumenti bħal dawn?</a:t>
            </a:r>
          </a:p>
          <a:p>
            <a:pPr>
              <a:buNone/>
            </a:pPr>
            <a:endParaRPr lang="mt-MT" dirty="0" smtClean="0"/>
          </a:p>
          <a:p>
            <a:r>
              <a:rPr lang="mt-MT" dirty="0" smtClean="0"/>
              <a:t>X’kien qed jirrifjuta li jagħmel missierha?</a:t>
            </a:r>
          </a:p>
          <a:p>
            <a:r>
              <a:rPr lang="mt-MT" dirty="0" smtClean="0"/>
              <a:t>Għaliex taħseb li missierha kien jirraġuna b’dan il-mod?</a:t>
            </a:r>
          </a:p>
          <a:p>
            <a:pPr>
              <a:buNone/>
            </a:pPr>
            <a:endParaRPr lang="mt-MT" dirty="0" smtClean="0"/>
          </a:p>
          <a:p>
            <a:endParaRPr lang="mt-MT" dirty="0" smtClean="0"/>
          </a:p>
          <a:p>
            <a:pPr>
              <a:buNone/>
            </a:pPr>
            <a:endParaRPr lang="mt-MT" dirty="0" smtClean="0"/>
          </a:p>
          <a:p>
            <a:endParaRPr lang="mt-MT" dirty="0" smtClean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mt-MT" dirty="0" smtClean="0"/>
              <a:t>Fl-aħħar omm Lina, Stella, tintefa’ f’qiegħ ta’ sodda u tikxef is-sigriet tagħha li kien moħbi f’kaxxa ċkejkna f’moħba fil-kċina.</a:t>
            </a:r>
          </a:p>
          <a:p>
            <a:endParaRPr lang="mt-MT" dirty="0" smtClean="0"/>
          </a:p>
          <a:p>
            <a:r>
              <a:rPr lang="mt-MT" dirty="0" smtClean="0"/>
              <a:t>X’kien is-sigriet f’din il-kaxxa?</a:t>
            </a:r>
          </a:p>
          <a:p>
            <a:pPr>
              <a:buNone/>
            </a:pPr>
            <a:r>
              <a:rPr lang="mt-MT" dirty="0" smtClean="0">
                <a:solidFill>
                  <a:srgbClr val="FF0000"/>
                </a:solidFill>
              </a:rPr>
              <a:t>45 ktieb ċkejken miktubin minn awturi nisa li ommha stampat u llegat bil-moħbi</a:t>
            </a:r>
            <a:endParaRPr lang="en-GB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t-MT" dirty="0" smtClean="0"/>
              <a:t>It-tmiem tan-novella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mt-MT" dirty="0" smtClean="0"/>
              <a:t>Meta Lina semgħet l-istejjer fil-kotba ma impressjonawhiex (anti klajmaks) iżda ma nafux jekk missierha ddispjaċiehx jew le li ma ppubblikahomx. Għalhekk filwaqt li l-omm tiżvela s-sigriet tagħha l-opinjoni vera tal-missier tibqa’ sigrieta mal-mewt tiegħu.</a:t>
            </a:r>
          </a:p>
          <a:p>
            <a:r>
              <a:rPr lang="mt-MT" dirty="0" smtClean="0"/>
              <a:t>Lina taqbad il-lapes u n-novella tispiċċa hawn. X’taħseb li se tagħmel Lina?</a:t>
            </a:r>
          </a:p>
          <a:p>
            <a:r>
              <a:rPr lang="mt-MT" dirty="0" smtClean="0"/>
              <a:t>Għalhekk ngħidu li din in-novella għandha storja bi tmiem miftuħ.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mt-MT" dirty="0" smtClean="0"/>
              <a:t>Riflessjonijiet li joħorġu minn din in-novella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204864"/>
            <a:ext cx="8229600" cy="4389120"/>
          </a:xfrm>
        </p:spPr>
        <p:txBody>
          <a:bodyPr/>
          <a:lstStyle/>
          <a:p>
            <a:r>
              <a:rPr lang="mt-MT" dirty="0" smtClean="0"/>
              <a:t>Il-vuċi tal-mara f’soċjetajiet patrijarkali (ddominati mill-irġiel) kienet maħnuqa.</a:t>
            </a:r>
          </a:p>
          <a:p>
            <a:endParaRPr lang="mt-MT" dirty="0" smtClean="0"/>
          </a:p>
          <a:p>
            <a:r>
              <a:rPr lang="mt-MT" dirty="0" smtClean="0"/>
              <a:t>Din </a:t>
            </a:r>
            <a:r>
              <a:rPr lang="mt-MT" dirty="0" smtClean="0"/>
              <a:t>il-mentalità </a:t>
            </a:r>
            <a:r>
              <a:rPr lang="mt-MT" dirty="0" smtClean="0"/>
              <a:t>patrijarkali ma kinitx qed tħalli lill-mara toħroġ </a:t>
            </a:r>
            <a:r>
              <a:rPr lang="mt-MT" dirty="0" smtClean="0"/>
              <a:t>il-kreattività </a:t>
            </a:r>
            <a:r>
              <a:rPr lang="mt-MT" dirty="0" smtClean="0"/>
              <a:t>artistika tagħha fil-beraħ. </a:t>
            </a:r>
          </a:p>
          <a:p>
            <a:endParaRPr lang="mt-MT" dirty="0" smtClean="0"/>
          </a:p>
          <a:p>
            <a:r>
              <a:rPr lang="mt-MT" dirty="0" smtClean="0"/>
              <a:t>Għalhekk taħseb li b’din in-novella, l-awtriċi tixtieq tagħti aktar vuċi lill-mara?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61</TotalTime>
  <Words>488</Words>
  <Application>Microsoft Office PowerPoint</Application>
  <PresentationFormat>On-screen Show (4:3)</PresentationFormat>
  <Paragraphs>53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Default Theme</vt:lpstr>
      <vt:lpstr>Aqrali xi ħaġa ġdida,qaltilha </vt:lpstr>
      <vt:lpstr>Lina</vt:lpstr>
      <vt:lpstr>PowerPoint Presentation</vt:lpstr>
      <vt:lpstr>PowerPoint Presentation</vt:lpstr>
      <vt:lpstr>PowerPoint Presentation</vt:lpstr>
      <vt:lpstr>PowerPoint Presentation</vt:lpstr>
      <vt:lpstr>It-tmiem tan-novella</vt:lpstr>
      <vt:lpstr>Riflessjonijiet li joħorġu minn din in-novella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Aqrali xi ħaġa ġdida,qaltilha</dc:title>
  <dc:creator>5730</dc:creator>
  <cp:lastModifiedBy>Claire Zerafa</cp:lastModifiedBy>
  <cp:revision>11</cp:revision>
  <dcterms:created xsi:type="dcterms:W3CDTF">2013-08-30T16:09:54Z</dcterms:created>
  <dcterms:modified xsi:type="dcterms:W3CDTF">2013-10-26T11:05:04Z</dcterms:modified>
</cp:coreProperties>
</file>